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98" r:id="rId3"/>
    <p:sldId id="294" r:id="rId4"/>
    <p:sldId id="259" r:id="rId5"/>
    <p:sldId id="273" r:id="rId6"/>
    <p:sldId id="274" r:id="rId7"/>
    <p:sldId id="260" r:id="rId8"/>
    <p:sldId id="279" r:id="rId9"/>
    <p:sldId id="300" r:id="rId10"/>
    <p:sldId id="299" r:id="rId11"/>
    <p:sldId id="278" r:id="rId12"/>
    <p:sldId id="277" r:id="rId13"/>
    <p:sldId id="276" r:id="rId14"/>
    <p:sldId id="280" r:id="rId15"/>
    <p:sldId id="275" r:id="rId16"/>
    <p:sldId id="261" r:id="rId17"/>
    <p:sldId id="281" r:id="rId18"/>
    <p:sldId id="282" r:id="rId19"/>
    <p:sldId id="285" r:id="rId20"/>
    <p:sldId id="270" r:id="rId21"/>
    <p:sldId id="262" r:id="rId22"/>
    <p:sldId id="288" r:id="rId23"/>
    <p:sldId id="287" r:id="rId24"/>
    <p:sldId id="286" r:id="rId25"/>
    <p:sldId id="265" r:id="rId26"/>
    <p:sldId id="289" r:id="rId27"/>
    <p:sldId id="257" r:id="rId28"/>
    <p:sldId id="271" r:id="rId29"/>
    <p:sldId id="264" r:id="rId30"/>
    <p:sldId id="263" r:id="rId31"/>
    <p:sldId id="266" r:id="rId32"/>
    <p:sldId id="290" r:id="rId33"/>
    <p:sldId id="267" r:id="rId34"/>
    <p:sldId id="291" r:id="rId35"/>
    <p:sldId id="268" r:id="rId36"/>
    <p:sldId id="272" r:id="rId37"/>
    <p:sldId id="292" r:id="rId38"/>
    <p:sldId id="293" r:id="rId39"/>
    <p:sldId id="269" r:id="rId40"/>
    <p:sldId id="29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79508" autoAdjust="0"/>
  </p:normalViewPr>
  <p:slideViewPr>
    <p:cSldViewPr snapToGrid="0">
      <p:cViewPr varScale="1">
        <p:scale>
          <a:sx n="96" d="100"/>
          <a:sy n="96" d="100"/>
        </p:scale>
        <p:origin x="10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7/26/19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10.jpg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24.jpg"/><Relationship Id="rId4" Type="http://schemas.openxmlformats.org/officeDocument/2006/relationships/hyperlink" Target="https://www.autodesk.com/products/eagle/over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11" y="1160351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2135341" y="961029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286321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Eagle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29162" y="503409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Resist!!!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E392-DC05-47A1-8096-7D3FCABA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electricity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31361</TotalTime>
  <Words>3375</Words>
  <Application>Microsoft Office PowerPoint</Application>
  <PresentationFormat>Widescreen</PresentationFormat>
  <Paragraphs>797</Paragraphs>
  <Slides>40</Slides>
  <Notes>40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Tw Cen MT</vt:lpstr>
      <vt:lpstr>Circuit</vt:lpstr>
      <vt:lpstr>Electronics for programmers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Eagle</vt:lpstr>
      <vt:lpstr>Fritzing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What is electricity</vt:lpstr>
      <vt:lpstr>Magic Smoke Time</vt:lpstr>
      <vt:lpstr>Do we still Need Transistors?</vt:lpstr>
      <vt:lpstr>Ok, please show me the transistors doing their thing…..</vt:lpstr>
      <vt:lpstr>Let get digital Baby!!!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PowerPoint Presentation</vt:lpstr>
      <vt:lpstr>Links of Doom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46</cp:revision>
  <dcterms:created xsi:type="dcterms:W3CDTF">2019-06-27T15:41:22Z</dcterms:created>
  <dcterms:modified xsi:type="dcterms:W3CDTF">2019-07-28T16:38:39Z</dcterms:modified>
</cp:coreProperties>
</file>